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4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7" r:id="rId10"/>
    <p:sldId id="268" r:id="rId11"/>
    <p:sldId id="272" r:id="rId12"/>
    <p:sldId id="275" r:id="rId13"/>
    <p:sldId id="273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506496"/>
          </a:xfrm>
        </p:spPr>
        <p:txBody>
          <a:bodyPr>
            <a:normAutofit/>
          </a:bodyPr>
          <a:lstStyle/>
          <a:p>
            <a:r>
              <a:rPr lang="ru-RU" sz="4000" dirty="0"/>
              <a:t>«Путешествие в страну дорожных знаков»</a:t>
            </a:r>
            <a:endParaRPr lang="ru-RU" sz="4800" dirty="0"/>
          </a:p>
        </p:txBody>
      </p:sp>
      <p:pic>
        <p:nvPicPr>
          <p:cNvPr id="5" name="Picture 2" descr="C:\Users\пк\Desktop\Рисунок1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521" y="2276872"/>
            <a:ext cx="3962468" cy="3849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16016" y="2564904"/>
            <a:ext cx="3822192" cy="3600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Дидактический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материал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Ознакомление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детей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с правилами 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дорожного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движения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989264"/>
      </p:ext>
    </p:extLst>
  </p:cSld>
  <p:clrMapOvr>
    <a:masterClrMapping/>
  </p:clrMapOvr>
  <p:transition spd="slow" advTm="5106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/>
              <a:t>Как иду по тротуару</a:t>
            </a:r>
            <a:r>
              <a:rPr lang="ru-RU" sz="4800" dirty="0" smtClean="0"/>
              <a:t>,</a:t>
            </a:r>
            <a:br>
              <a:rPr lang="ru-RU" sz="4800" dirty="0" smtClean="0"/>
            </a:br>
            <a:r>
              <a:rPr lang="ru-RU" sz="4800" dirty="0" smtClean="0"/>
              <a:t> </a:t>
            </a:r>
            <a:r>
              <a:rPr lang="ru-RU" sz="4800" dirty="0"/>
              <a:t>Так всегда </a:t>
            </a:r>
            <a:r>
              <a:rPr lang="ru-RU" sz="4800" dirty="0" smtClean="0"/>
              <a:t>держусь я справа.</a:t>
            </a:r>
            <a:endParaRPr lang="ru-RU" sz="4800" dirty="0"/>
          </a:p>
        </p:txBody>
      </p:sp>
      <p:pic>
        <p:nvPicPr>
          <p:cNvPr id="2050" name="Picture 2" descr="C:\Users\пк\Desktop\Рисунок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924013"/>
            <a:ext cx="6306260" cy="4464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5054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err="1" smtClean="0"/>
              <a:t>Дорожка</a:t>
            </a:r>
            <a:r>
              <a:rPr lang="uk-UA" sz="4800" dirty="0" smtClean="0"/>
              <a:t> для </a:t>
            </a:r>
            <a:r>
              <a:rPr lang="uk-UA" sz="4800" dirty="0" err="1" smtClean="0"/>
              <a:t>велосипедистов</a:t>
            </a:r>
            <a:endParaRPr lang="uk-UA" sz="4800" dirty="0"/>
          </a:p>
        </p:txBody>
      </p:sp>
      <p:pic>
        <p:nvPicPr>
          <p:cNvPr id="5122" name="Picture 2" descr="F:\002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463" y="1412776"/>
            <a:ext cx="5844944" cy="526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412775"/>
            <a:ext cx="1440160" cy="1584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0996890"/>
      </p:ext>
    </p:extLst>
  </p:cSld>
  <p:clrMapOvr>
    <a:masterClrMapping/>
  </p:clrMapOvr>
  <p:transition spd="slow" advTm="4853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Знак «Пункт </a:t>
            </a:r>
            <a:r>
              <a:rPr lang="uk-UA" dirty="0" err="1" smtClean="0"/>
              <a:t>питания</a:t>
            </a:r>
            <a:r>
              <a:rPr lang="uk-UA" dirty="0" smtClean="0"/>
              <a:t>»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34428"/>
            <a:ext cx="3816424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708920"/>
            <a:ext cx="3816424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633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Место</a:t>
            </a:r>
            <a:r>
              <a:rPr lang="uk-UA" dirty="0"/>
              <a:t> </a:t>
            </a:r>
            <a:r>
              <a:rPr lang="uk-UA" dirty="0" err="1"/>
              <a:t>остановки</a:t>
            </a:r>
            <a:r>
              <a:rPr lang="uk-UA" dirty="0"/>
              <a:t> автобуса</a:t>
            </a:r>
          </a:p>
        </p:txBody>
      </p:sp>
      <p:pic>
        <p:nvPicPr>
          <p:cNvPr id="7171" name="Picture 3" descr="C:\Users\пк\Desktop\slide_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996726"/>
            <a:ext cx="5184576" cy="438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:\Users\пк\Desktop\slide_1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16832"/>
            <a:ext cx="3168352" cy="4515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169030"/>
      </p:ext>
    </p:extLst>
  </p:cSld>
  <p:clrMapOvr>
    <a:masterClrMapping/>
  </p:clrMapOvr>
  <p:transition spd="slow" advTm="4861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780108"/>
          </a:xfrm>
        </p:spPr>
        <p:txBody>
          <a:bodyPr>
            <a:normAutofit/>
          </a:bodyPr>
          <a:lstStyle/>
          <a:p>
            <a:r>
              <a:rPr lang="uk-UA" sz="8000" dirty="0" err="1" smtClean="0"/>
              <a:t>Дорогие</a:t>
            </a:r>
            <a:r>
              <a:rPr lang="uk-UA" sz="8000" dirty="0" smtClean="0"/>
              <a:t> </a:t>
            </a:r>
            <a:r>
              <a:rPr lang="uk-UA" sz="8000" dirty="0" err="1" smtClean="0"/>
              <a:t>дети</a:t>
            </a:r>
            <a:r>
              <a:rPr lang="uk-UA" sz="8000" dirty="0" smtClean="0"/>
              <a:t>!</a:t>
            </a:r>
            <a:endParaRPr lang="ru-RU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2708920"/>
            <a:ext cx="6915176" cy="2757510"/>
          </a:xfrm>
        </p:spPr>
        <p:txBody>
          <a:bodyPr>
            <a:normAutofit/>
          </a:bodyPr>
          <a:lstStyle/>
          <a:p>
            <a:r>
              <a:rPr lang="ru-RU" sz="2800" dirty="0"/>
              <a:t>Любите себя и других уважайте,</a:t>
            </a:r>
          </a:p>
          <a:p>
            <a:r>
              <a:rPr lang="ru-RU" sz="2800" dirty="0"/>
              <a:t>Свою жизнь и здоровье </a:t>
            </a:r>
            <a:r>
              <a:rPr lang="ru-RU" sz="2800" dirty="0" smtClean="0"/>
              <a:t>оберегайте!</a:t>
            </a:r>
            <a:endParaRPr lang="ru-RU" sz="2800" dirty="0"/>
          </a:p>
          <a:p>
            <a:endParaRPr lang="ru-RU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7189">
        <p:dissolve/>
      </p:transition>
    </mc:Choice>
    <mc:Fallback xmlns="">
      <p:transition spd="slow" advTm="7189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rot="1248614">
            <a:off x="408630" y="2832603"/>
            <a:ext cx="8628256" cy="1252728"/>
          </a:xfrm>
        </p:spPr>
        <p:txBody>
          <a:bodyPr>
            <a:noAutofit/>
          </a:bodyPr>
          <a:lstStyle/>
          <a:p>
            <a:r>
              <a:rPr lang="uk-UA" sz="8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Спасибо</a:t>
            </a:r>
            <a:r>
              <a:rPr lang="uk-UA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за </a:t>
            </a:r>
            <a:r>
              <a:rPr lang="uk-UA" sz="8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внимание</a:t>
            </a:r>
            <a:r>
              <a:rPr lang="uk-UA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!</a:t>
            </a:r>
            <a:endParaRPr lang="uk-UA" sz="8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1575">
        <p14:vortex dir="r"/>
      </p:transition>
    </mc:Choice>
    <mc:Fallback xmlns="">
      <p:transition spd="slow" advTm="157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2492896"/>
            <a:ext cx="7408333" cy="345069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/>
              <a:t>светофор</a:t>
            </a:r>
          </a:p>
          <a:p>
            <a:pPr>
              <a:buFont typeface="Wingdings" pitchFamily="2" charset="2"/>
              <a:buChar char="v"/>
            </a:pPr>
            <a:r>
              <a:rPr lang="ru-RU" dirty="0"/>
              <a:t>пешеходный переход</a:t>
            </a:r>
          </a:p>
          <a:p>
            <a:pPr>
              <a:buFont typeface="Wingdings" pitchFamily="2" charset="2"/>
              <a:buChar char="v"/>
            </a:pPr>
            <a:r>
              <a:rPr lang="ru-RU" dirty="0"/>
              <a:t>зебра</a:t>
            </a:r>
          </a:p>
          <a:p>
            <a:pPr>
              <a:buFont typeface="Wingdings" pitchFamily="2" charset="2"/>
              <a:buChar char="v"/>
            </a:pPr>
            <a:r>
              <a:rPr lang="ru-RU" dirty="0"/>
              <a:t>островок безопасности</a:t>
            </a:r>
          </a:p>
          <a:p>
            <a:pPr>
              <a:buFont typeface="Wingdings" pitchFamily="2" charset="2"/>
              <a:buChar char="v"/>
            </a:pPr>
            <a:r>
              <a:rPr lang="ru-RU" dirty="0"/>
              <a:t>разделительная линия</a:t>
            </a:r>
          </a:p>
          <a:p>
            <a:pPr>
              <a:buFont typeface="Wingdings" pitchFamily="2" charset="2"/>
              <a:buChar char="v"/>
            </a:pPr>
            <a:r>
              <a:rPr lang="ru-RU" dirty="0"/>
              <a:t>подземный переход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правостороннее </a:t>
            </a:r>
            <a:r>
              <a:rPr lang="ru-RU" dirty="0"/>
              <a:t>движение пешеходов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дорожка </a:t>
            </a:r>
            <a:r>
              <a:rPr lang="ru-RU" dirty="0"/>
              <a:t>для велосипедистов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место </a:t>
            </a:r>
            <a:r>
              <a:rPr lang="ru-RU" dirty="0"/>
              <a:t>остановки автобуса</a:t>
            </a:r>
            <a:endParaRPr lang="uk-UA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err="1" smtClean="0"/>
              <a:t>Дорожные</a:t>
            </a:r>
            <a:r>
              <a:rPr lang="uk-UA" sz="4800" dirty="0" smtClean="0"/>
              <a:t> знаки</a:t>
            </a:r>
            <a:endParaRPr lang="ru-RU" sz="4800" dirty="0"/>
          </a:p>
        </p:txBody>
      </p:sp>
      <p:pic>
        <p:nvPicPr>
          <p:cNvPr id="6146" name="Picture 2" descr="F:\3Lv16PLyBEhM1572I6qs4T9VXditv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492896"/>
            <a:ext cx="3312368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5106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628800"/>
            <a:ext cx="7408333" cy="345069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dirty="0"/>
              <a:t>У него на четыре стороны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 smtClean="0"/>
              <a:t>Есть </a:t>
            </a:r>
            <a:r>
              <a:rPr lang="ru-RU" sz="2800" dirty="0"/>
              <a:t>по три </a:t>
            </a:r>
            <a:r>
              <a:rPr lang="ru-RU" sz="2800" dirty="0" smtClean="0"/>
              <a:t>круглых </a:t>
            </a:r>
            <a:r>
              <a:rPr lang="ru-RU" sz="2800" dirty="0"/>
              <a:t>глаза.</a:t>
            </a:r>
            <a:endParaRPr lang="uk-UA" sz="2800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229600" cy="1252728"/>
          </a:xfrm>
        </p:spPr>
        <p:txBody>
          <a:bodyPr>
            <a:noAutofit/>
          </a:bodyPr>
          <a:lstStyle/>
          <a:p>
            <a:r>
              <a:rPr lang="uk-UA" sz="4800" dirty="0" err="1" smtClean="0"/>
              <a:t>Светофор</a:t>
            </a:r>
            <a:endParaRPr lang="ru-RU" sz="4800" dirty="0"/>
          </a:p>
        </p:txBody>
      </p:sp>
      <p:pic>
        <p:nvPicPr>
          <p:cNvPr id="1026" name="Picture 2" descr="C:\Users\user\Desktop\svetofo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8096" y="2639192"/>
            <a:ext cx="5112568" cy="4218808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5009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/>
              <a:t>Как посмотрит </a:t>
            </a:r>
            <a:r>
              <a:rPr lang="ru-RU" sz="4800" dirty="0" smtClean="0"/>
              <a:t>он зеленым –</a:t>
            </a:r>
            <a:br>
              <a:rPr lang="ru-RU" sz="4800" dirty="0" smtClean="0"/>
            </a:br>
            <a:r>
              <a:rPr lang="ru-RU" sz="4800" dirty="0" smtClean="0"/>
              <a:t> </a:t>
            </a:r>
            <a:r>
              <a:rPr lang="ru-RU" sz="4800" dirty="0"/>
              <a:t>Иди скорее не зевай!</a:t>
            </a:r>
          </a:p>
        </p:txBody>
      </p:sp>
      <p:pic>
        <p:nvPicPr>
          <p:cNvPr id="2050" name="Picture 2" descr="C:\Users\user\Desktop\svetofor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8945" y="1681946"/>
            <a:ext cx="4500594" cy="5176054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4736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err="1"/>
              <a:t>Светит</a:t>
            </a:r>
            <a:r>
              <a:rPr lang="uk-UA" sz="4800" dirty="0"/>
              <a:t> </a:t>
            </a:r>
            <a:r>
              <a:rPr lang="uk-UA" sz="4800" dirty="0" err="1" smtClean="0"/>
              <a:t>желтый</a:t>
            </a:r>
            <a:r>
              <a:rPr lang="uk-UA" sz="4800" dirty="0" smtClean="0"/>
              <a:t> </a:t>
            </a:r>
            <a:r>
              <a:rPr lang="uk-UA" sz="4800" dirty="0"/>
              <a:t>- </a:t>
            </a:r>
            <a:r>
              <a:rPr lang="uk-UA" sz="4800" dirty="0" err="1"/>
              <a:t>подожди</a:t>
            </a:r>
            <a:r>
              <a:rPr lang="uk-UA" sz="4800" dirty="0"/>
              <a:t>!</a:t>
            </a:r>
            <a:endParaRPr lang="ru-RU" sz="4800" dirty="0"/>
          </a:p>
        </p:txBody>
      </p:sp>
      <p:pic>
        <p:nvPicPr>
          <p:cNvPr id="3074" name="Picture 2" descr="C:\Users\user\Desktop\znak-svetofora-kartinka-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785926"/>
            <a:ext cx="4175119" cy="4786322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4943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/>
              <a:t>А </a:t>
            </a:r>
            <a:r>
              <a:rPr lang="ru-RU" sz="4800" dirty="0" smtClean="0"/>
              <a:t>красный </a:t>
            </a:r>
            <a:r>
              <a:rPr lang="ru-RU" sz="4800" dirty="0"/>
              <a:t>- стой! Не </a:t>
            </a:r>
            <a:r>
              <a:rPr lang="ru-RU" sz="4800" dirty="0" smtClean="0"/>
              <a:t>иди! </a:t>
            </a:r>
            <a:br>
              <a:rPr lang="ru-RU" sz="4800" dirty="0" smtClean="0"/>
            </a:br>
            <a:r>
              <a:rPr lang="ru-RU" sz="4800" dirty="0" smtClean="0"/>
              <a:t>Не </a:t>
            </a:r>
            <a:r>
              <a:rPr lang="ru-RU" sz="4800" dirty="0"/>
              <a:t>случилось </a:t>
            </a:r>
            <a:r>
              <a:rPr lang="ru-RU" sz="4800" dirty="0" smtClean="0"/>
              <a:t>чтоб беды</a:t>
            </a:r>
            <a:r>
              <a:rPr lang="ru-RU" sz="4800" dirty="0"/>
              <a:t>.</a:t>
            </a:r>
          </a:p>
        </p:txBody>
      </p:sp>
      <p:pic>
        <p:nvPicPr>
          <p:cNvPr id="4098" name="Picture 2" descr="C:\Users\use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624" y="1928802"/>
            <a:ext cx="6955292" cy="4596542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4334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/>
              <a:t>Надо знать всем как </a:t>
            </a:r>
            <a:r>
              <a:rPr lang="ru-RU" sz="4800" dirty="0" smtClean="0"/>
              <a:t>следует </a:t>
            </a:r>
            <a:r>
              <a:rPr lang="ru-RU" sz="4800" dirty="0"/>
              <a:t>"Пешеходный переход"</a:t>
            </a:r>
          </a:p>
        </p:txBody>
      </p:sp>
      <p:pic>
        <p:nvPicPr>
          <p:cNvPr id="3074" name="Picture 2" descr="F:\1307198404_z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218" y="1844079"/>
            <a:ext cx="4752528" cy="4996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4970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/>
              <a:t>А я зебра не </a:t>
            </a:r>
            <a:r>
              <a:rPr lang="ru-RU" sz="4800" dirty="0" smtClean="0"/>
              <a:t>простая,</a:t>
            </a:r>
            <a:br>
              <a:rPr lang="ru-RU" sz="4800" dirty="0" smtClean="0"/>
            </a:br>
            <a:r>
              <a:rPr lang="ru-RU" sz="4800" dirty="0" smtClean="0"/>
              <a:t>Без </a:t>
            </a:r>
            <a:r>
              <a:rPr lang="ru-RU" sz="4800" dirty="0"/>
              <a:t>копыт и без хвоста.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524124"/>
            <a:ext cx="6048672" cy="3857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 advTm="5097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229600" cy="1252728"/>
          </a:xfrm>
        </p:spPr>
        <p:txBody>
          <a:bodyPr>
            <a:noAutofit/>
          </a:bodyPr>
          <a:lstStyle/>
          <a:p>
            <a:r>
              <a:rPr lang="ru-RU" sz="4000" dirty="0" smtClean="0"/>
              <a:t>Там</a:t>
            </a:r>
            <a:r>
              <a:rPr lang="ru-RU" sz="4000" dirty="0"/>
              <a:t>, где улица широкая, </a:t>
            </a:r>
            <a:r>
              <a:rPr lang="ru-RU" sz="4000" dirty="0" smtClean="0"/>
              <a:t>пешеход, </a:t>
            </a:r>
            <a:r>
              <a:rPr lang="ru-RU" sz="4000" dirty="0"/>
              <a:t>Найдет знак "Подземный переход"</a:t>
            </a:r>
          </a:p>
        </p:txBody>
      </p:sp>
      <p:pic>
        <p:nvPicPr>
          <p:cNvPr id="9218" name="Picture 2" descr="C:\Users\user\Desktop\pereho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696" y="2228203"/>
            <a:ext cx="5163260" cy="4146254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4359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252</TotalTime>
  <Words>132</Words>
  <Application>Microsoft Office PowerPoint</Application>
  <PresentationFormat>Экран (4:3)</PresentationFormat>
  <Paragraphs>29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Волна</vt:lpstr>
      <vt:lpstr>«Путешествие в страну дорожных знаков»</vt:lpstr>
      <vt:lpstr>Дорожные знаки</vt:lpstr>
      <vt:lpstr>Светофор</vt:lpstr>
      <vt:lpstr>Как посмотрит он зеленым –  Иди скорее не зевай!</vt:lpstr>
      <vt:lpstr>Светит желтый - подожди!</vt:lpstr>
      <vt:lpstr>А красный - стой! Не иди!  Не случилось чтоб беды.</vt:lpstr>
      <vt:lpstr>Надо знать всем как следует "Пешеходный переход"</vt:lpstr>
      <vt:lpstr>А я зебра не простая, Без копыт и без хвоста.</vt:lpstr>
      <vt:lpstr>Там, где улица широкая, пешеход, Найдет знак "Подземный переход"</vt:lpstr>
      <vt:lpstr>Как иду по тротуару,  Так всегда держусь я справа.</vt:lpstr>
      <vt:lpstr>Дорожка для велосипедистов</vt:lpstr>
      <vt:lpstr>Знак «Пункт питания»</vt:lpstr>
      <vt:lpstr>Место остановки автобуса</vt:lpstr>
      <vt:lpstr>Дорогие дети!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«Путешествие в страну дорожных знаков»</dc:title>
  <dc:creator>user</dc:creator>
  <cp:lastModifiedBy>А</cp:lastModifiedBy>
  <cp:revision>33</cp:revision>
  <dcterms:created xsi:type="dcterms:W3CDTF">2014-12-24T23:04:36Z</dcterms:created>
  <dcterms:modified xsi:type="dcterms:W3CDTF">2015-04-14T13:13:17Z</dcterms:modified>
</cp:coreProperties>
</file>